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6" r:id="rId13"/>
    <p:sldId id="294" r:id="rId14"/>
    <p:sldId id="267" r:id="rId15"/>
    <p:sldId id="268" r:id="rId16"/>
    <p:sldId id="270" r:id="rId17"/>
    <p:sldId id="272" r:id="rId18"/>
    <p:sldId id="287" r:id="rId19"/>
    <p:sldId id="273" r:id="rId20"/>
    <p:sldId id="274" r:id="rId21"/>
    <p:sldId id="275" r:id="rId22"/>
    <p:sldId id="276" r:id="rId23"/>
    <p:sldId id="277" r:id="rId24"/>
    <p:sldId id="278" r:id="rId25"/>
    <p:sldId id="288" r:id="rId26"/>
    <p:sldId id="289" r:id="rId27"/>
    <p:sldId id="279" r:id="rId28"/>
    <p:sldId id="290" r:id="rId29"/>
    <p:sldId id="280" r:id="rId30"/>
    <p:sldId id="281" r:id="rId31"/>
    <p:sldId id="282" r:id="rId32"/>
    <p:sldId id="283" r:id="rId33"/>
    <p:sldId id="284" r:id="rId34"/>
    <p:sldId id="292" r:id="rId35"/>
    <p:sldId id="293" r:id="rId36"/>
    <p:sldId id="291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F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4" autoAdjust="0"/>
    <p:restoredTop sz="94660"/>
  </p:normalViewPr>
  <p:slideViewPr>
    <p:cSldViewPr>
      <p:cViewPr>
        <p:scale>
          <a:sx n="52" d="100"/>
          <a:sy n="52" d="100"/>
        </p:scale>
        <p:origin x="-451" y="-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6FDA8-0E88-4419-9881-B0ADB06E08C7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80C8A-CB20-4BBE-A5E4-6121A71266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80C8A-CB20-4BBE-A5E4-6121A712661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5FA48-74D3-43BD-B477-B00D1D16B6A0}" type="datetimeFigureOut">
              <a:rPr lang="ko-KR" altLang="en-US" smtClean="0"/>
              <a:pPr/>
              <a:t>2017-05-13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7B510-F2B7-4E0F-8763-3457CA879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556792"/>
            <a:ext cx="7772400" cy="1470025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인터넷 통신 과제</a:t>
            </a:r>
            <a:r>
              <a:rPr lang="en-US" altLang="ko-KR" dirty="0" smtClean="0">
                <a:latin typeface="+mj-ea"/>
              </a:rPr>
              <a:t>1 </a:t>
            </a:r>
            <a:r>
              <a:rPr lang="ko-KR" altLang="en-US" dirty="0" smtClean="0">
                <a:latin typeface="+mj-ea"/>
              </a:rPr>
              <a:t>보고서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03648" y="3140968"/>
            <a:ext cx="6400800" cy="17526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공주대학교 정보통신공학부</a:t>
            </a:r>
            <a:endParaRPr lang="en-US" altLang="ko-KR" dirty="0" smtClean="0"/>
          </a:p>
          <a:p>
            <a:r>
              <a:rPr lang="en-US" altLang="ko-KR" dirty="0" smtClean="0"/>
              <a:t>201501480 </a:t>
            </a:r>
            <a:r>
              <a:rPr lang="en-US" altLang="ko-KR" dirty="0"/>
              <a:t> </a:t>
            </a:r>
            <a:r>
              <a:rPr lang="ko-KR" altLang="en-US" dirty="0" smtClean="0"/>
              <a:t>김지원</a:t>
            </a:r>
            <a:endParaRPr lang="en-US" altLang="ko-KR" dirty="0" smtClean="0"/>
          </a:p>
          <a:p>
            <a:r>
              <a:rPr lang="ko-KR" altLang="en-US" dirty="0" smtClean="0"/>
              <a:t>제출일  </a:t>
            </a:r>
            <a:r>
              <a:rPr lang="en-US" altLang="ko-KR" dirty="0" smtClean="0"/>
              <a:t>2017.05.13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pnet.init</a:t>
            </a:r>
            <a:r>
              <a:rPr lang="ko-KR" altLang="en-US" b="1" dirty="0" smtClean="0"/>
              <a:t>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흐름도</a:t>
            </a:r>
            <a:endParaRPr lang="ko-KR" altLang="en-US" b="1" dirty="0"/>
          </a:p>
        </p:txBody>
      </p:sp>
      <p:pic>
        <p:nvPicPr>
          <p:cNvPr id="6145" name="Picture 1" descr="C:\Users\lg-pc\Desktop\인터넷 통신 과제 캡처본들\pnetinit흐름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6706169" cy="4320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pnet.init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43808" y="1412776"/>
            <a:ext cx="34563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쉘</a:t>
            </a:r>
            <a:r>
              <a:rPr lang="ko-KR" altLang="en-US" sz="1400" dirty="0" smtClean="0"/>
              <a:t> 스크립트를 이용해 네트워크를 연결해준다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echo  ; </a:t>
            </a:r>
            <a:r>
              <a:rPr lang="ko-KR" altLang="en-US" sz="1400" dirty="0" smtClean="0"/>
              <a:t>출력 </a:t>
            </a:r>
            <a:endParaRPr lang="en-US" altLang="ko-KR" sz="1400" dirty="0"/>
          </a:p>
          <a:p>
            <a:r>
              <a:rPr lang="ko-KR" altLang="en-US" sz="1400" dirty="0" smtClean="0"/>
              <a:t>시작 </a:t>
            </a:r>
            <a:endParaRPr lang="en-US" altLang="ko-KR" sz="1400" dirty="0" smtClean="0"/>
          </a:p>
          <a:p>
            <a:r>
              <a:rPr lang="en-US" altLang="ko-KR" sz="1400" dirty="0" smtClean="0"/>
              <a:t>&lt;-Hostname </a:t>
            </a:r>
            <a:r>
              <a:rPr lang="ko-KR" altLang="en-US" sz="1400" dirty="0" err="1" smtClean="0"/>
              <a:t>읽어들임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Pnet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형상도를 통해 각 </a:t>
            </a:r>
            <a:r>
              <a:rPr lang="ko-KR" altLang="en-US" sz="1400" dirty="0" err="1" smtClean="0"/>
              <a:t>노드에</a:t>
            </a:r>
            <a:r>
              <a:rPr lang="ko-KR" altLang="en-US" sz="1400" dirty="0" smtClean="0"/>
              <a:t> 연결된 주소를 대입해준다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각 </a:t>
            </a:r>
            <a:r>
              <a:rPr lang="ko-KR" altLang="en-US" sz="1400" dirty="0" err="1" smtClean="0"/>
              <a:t>노드는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개의 </a:t>
            </a:r>
            <a:r>
              <a:rPr lang="en-US" altLang="ko-KR" sz="1400" dirty="0" smtClean="0"/>
              <a:t>LAN </a:t>
            </a:r>
            <a:r>
              <a:rPr lang="ko-KR" altLang="en-US" sz="1400" dirty="0" smtClean="0"/>
              <a:t>카드 </a:t>
            </a:r>
            <a:r>
              <a:rPr lang="en-US" altLang="ko-KR" sz="1400" dirty="0" smtClean="0"/>
              <a:t>(eht0, eht1)</a:t>
            </a:r>
            <a:r>
              <a:rPr lang="ko-KR" altLang="en-US" sz="1400" dirty="0" smtClean="0"/>
              <a:t>를 가지고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인터페이스 </a:t>
            </a:r>
            <a:r>
              <a:rPr lang="en-US" altLang="ko-KR" sz="1400" dirty="0" smtClean="0"/>
              <a:t>(lo)</a:t>
            </a:r>
            <a:r>
              <a:rPr lang="ko-KR" altLang="en-US" sz="1400" dirty="0" smtClean="0"/>
              <a:t>를 갖는다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err="1" smtClean="0"/>
              <a:t>우분투에서</a:t>
            </a:r>
            <a:r>
              <a:rPr lang="ko-KR" altLang="en-US" sz="1400" dirty="0" smtClean="0"/>
              <a:t> 네트워크 </a:t>
            </a:r>
            <a:r>
              <a:rPr lang="en-US" altLang="ko-KR" sz="1400" dirty="0" smtClean="0"/>
              <a:t>interface </a:t>
            </a:r>
            <a:r>
              <a:rPr lang="ko-KR" altLang="en-US" sz="1400" dirty="0" smtClean="0"/>
              <a:t>형상설정 파일인 </a:t>
            </a:r>
            <a:r>
              <a:rPr lang="en-US" altLang="ko-KR" sz="1400" dirty="0" smtClean="0"/>
              <a:t>/etc/network/interfaces</a:t>
            </a:r>
            <a:r>
              <a:rPr lang="ko-KR" altLang="en-US" sz="1400" dirty="0" smtClean="0"/>
              <a:t>로 출력하는 구문을 작성한다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도메인 네임을 사용할 수 있도록 네임서버 등록 해준다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smtClean="0"/>
              <a:t>-&gt;192.169.137.1</a:t>
            </a:r>
          </a:p>
          <a:p>
            <a:endParaRPr lang="en-US" altLang="ko-KR" sz="1400" dirty="0" smtClean="0"/>
          </a:p>
          <a:p>
            <a:r>
              <a:rPr lang="en-US" altLang="ko-KR" sz="1400" dirty="0" err="1"/>
              <a:t>s</a:t>
            </a:r>
            <a:r>
              <a:rPr lang="en-US" altLang="ko-KR" sz="1400" dirty="0" err="1" smtClean="0"/>
              <a:t>udo</a:t>
            </a:r>
            <a:r>
              <a:rPr lang="en-US" altLang="ko-KR" sz="1400" dirty="0" smtClean="0"/>
              <a:t> service network-manager restart </a:t>
            </a:r>
            <a:r>
              <a:rPr lang="ko-KR" altLang="en-US" sz="1400" dirty="0" smtClean="0"/>
              <a:t>구문으로 </a:t>
            </a:r>
            <a:r>
              <a:rPr lang="en-US" altLang="ko-KR" sz="1400" dirty="0" smtClean="0"/>
              <a:t>restart </a:t>
            </a:r>
            <a:r>
              <a:rPr lang="ko-KR" altLang="en-US" sz="1400" dirty="0" smtClean="0"/>
              <a:t>되게 한다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026" name="Picture 2" descr="C:\Users\lg-pc\Desktop\node11111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2613025" cy="5021262"/>
          </a:xfrm>
          <a:prstGeom prst="rect">
            <a:avLst/>
          </a:prstGeom>
          <a:noFill/>
        </p:spPr>
      </p:pic>
      <p:pic>
        <p:nvPicPr>
          <p:cNvPr id="1027" name="Picture 3" descr="C:\Users\lg-pc\Desktop\node22222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1700808"/>
            <a:ext cx="2799191" cy="40324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pnet.init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5733256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node1, node2, node3 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node0 </a:t>
            </a:r>
            <a:r>
              <a:rPr lang="ko-KR" altLang="en-US" dirty="0" smtClean="0"/>
              <a:t>와 같이 </a:t>
            </a:r>
            <a:r>
              <a:rPr lang="en-US" altLang="ko-KR" dirty="0"/>
              <a:t>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문을 통해서 작성해준다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 descr="C:\Users\lg-pc\Desktop\node33333333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340768"/>
            <a:ext cx="2880320" cy="4303517"/>
          </a:xfrm>
          <a:prstGeom prst="rect">
            <a:avLst/>
          </a:prstGeom>
          <a:noFill/>
        </p:spPr>
      </p:pic>
      <p:pic>
        <p:nvPicPr>
          <p:cNvPr id="2051" name="Picture 3" descr="C:\Users\lg-pc\Desktop\node444444444444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340768"/>
            <a:ext cx="2912732" cy="42484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스크립트 자동 실행</a:t>
            </a:r>
            <a:endParaRPr lang="ko-KR" altLang="en-US" b="1" dirty="0"/>
          </a:p>
        </p:txBody>
      </p:sp>
      <p:pic>
        <p:nvPicPr>
          <p:cNvPr id="1026" name="Picture 2" descr="C:\Users\lg-pc\Desktop\자동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12776"/>
            <a:ext cx="6192688" cy="47087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네트워크 동작 확인</a:t>
            </a:r>
            <a:endParaRPr lang="ko-KR" altLang="en-US" b="1" dirty="0"/>
          </a:p>
        </p:txBody>
      </p:sp>
      <p:pic>
        <p:nvPicPr>
          <p:cNvPr id="4097" name="Picture 1" descr="C:\Users\lg-pc\Desktop\ifconf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348880"/>
            <a:ext cx="4793357" cy="3168352"/>
          </a:xfrm>
          <a:prstGeom prst="rect">
            <a:avLst/>
          </a:prstGeom>
          <a:noFill/>
        </p:spPr>
      </p:pic>
      <p:pic>
        <p:nvPicPr>
          <p:cNvPr id="4098" name="Picture 2" descr="C:\Users\lg-pc\Desktop\네트워크 동작확인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96752"/>
            <a:ext cx="4752528" cy="102811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20072" y="256490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ifconfig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명령어로 네트워크 설정을</a:t>
            </a:r>
            <a:endParaRPr lang="en-US" altLang="ko-KR" sz="1600" dirty="0" smtClean="0"/>
          </a:p>
          <a:p>
            <a:r>
              <a:rPr lang="ko-KR" altLang="en-US" sz="1600" dirty="0" smtClean="0"/>
              <a:t>확인한다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 smtClean="0"/>
              <a:t>eth0 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eth1</a:t>
            </a:r>
            <a:r>
              <a:rPr lang="ko-KR" altLang="en-US" sz="1600" dirty="0" smtClean="0"/>
              <a:t>의</a:t>
            </a:r>
            <a:r>
              <a:rPr lang="en-US" altLang="ko-KR" sz="1600" dirty="0" smtClean="0"/>
              <a:t> IP </a:t>
            </a:r>
            <a:r>
              <a:rPr lang="ko-KR" altLang="en-US" sz="1600" dirty="0" smtClean="0"/>
              <a:t>주소와</a:t>
            </a:r>
            <a:endParaRPr lang="en-US" altLang="ko-KR" sz="1600" dirty="0" smtClean="0"/>
          </a:p>
          <a:p>
            <a:r>
              <a:rPr lang="en-US" altLang="ko-KR" sz="1600" dirty="0" err="1" smtClean="0"/>
              <a:t>Bcast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방송주소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및 </a:t>
            </a:r>
            <a:r>
              <a:rPr lang="en-US" altLang="ko-KR" sz="1600" dirty="0" smtClean="0"/>
              <a:t>MASK</a:t>
            </a:r>
            <a:r>
              <a:rPr lang="ko-KR" altLang="en-US" sz="1600" dirty="0" smtClean="0"/>
              <a:t>를 확인</a:t>
            </a:r>
            <a:endParaRPr lang="en-US" altLang="ko-KR" sz="1600" dirty="0" smtClean="0"/>
          </a:p>
          <a:p>
            <a:endParaRPr lang="en-US" altLang="ko-KR" sz="1600" dirty="0" smtClean="0"/>
          </a:p>
        </p:txBody>
      </p:sp>
      <p:pic>
        <p:nvPicPr>
          <p:cNvPr id="4099" name="Picture 3" descr="C:\Users\lg-pc\Desktop\resolv.con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589240"/>
            <a:ext cx="4824536" cy="83987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364088" y="5517232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cat /etc/</a:t>
            </a:r>
            <a:r>
              <a:rPr lang="en-US" altLang="ko-KR" sz="1600" dirty="0" err="1" smtClean="0"/>
              <a:t>resolv.conf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로</a:t>
            </a:r>
            <a:endParaRPr lang="en-US" altLang="ko-KR" sz="1600" dirty="0" smtClean="0"/>
          </a:p>
          <a:p>
            <a:r>
              <a:rPr lang="en-US" altLang="ko-KR" sz="1600" dirty="0" err="1" smtClean="0"/>
              <a:t>nameserver</a:t>
            </a:r>
            <a:r>
              <a:rPr lang="ko-KR" altLang="en-US" sz="1600" dirty="0" smtClean="0"/>
              <a:t>가 잘 등록 되었는지 확인한다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292080" y="1340768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sh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pnet.init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명령어로 </a:t>
            </a:r>
            <a:r>
              <a:rPr lang="en-US" altLang="ko-KR" sz="1600" dirty="0" smtClean="0"/>
              <a:t>network restart </a:t>
            </a:r>
            <a:r>
              <a:rPr lang="ko-KR" altLang="en-US" sz="1600" dirty="0" smtClean="0"/>
              <a:t>가 되는지 확인한다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899592" y="2564904"/>
            <a:ext cx="37444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9592" y="3501008"/>
            <a:ext cx="338437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네트워크 동작 확인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3073" name="Picture 1" descr="C:\Users\lg-pc\Desktop\ping 시험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4778375" cy="74612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95536" y="2492896"/>
            <a:ext cx="8568952" cy="93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ping </a:t>
            </a:r>
            <a:r>
              <a:rPr lang="ko-KR" altLang="en-US" dirty="0" smtClean="0"/>
              <a:t>시험으로 통신을 확인한다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192.168.137.1 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echo (64</a:t>
            </a:r>
            <a:r>
              <a:rPr lang="ko-KR" altLang="en-US" dirty="0" smtClean="0"/>
              <a:t>바이트 크기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 왔으며 왕복지연시간은 </a:t>
            </a:r>
            <a:r>
              <a:rPr lang="en-US" altLang="ko-KR" dirty="0" smtClean="0"/>
              <a:t>0.347ms </a:t>
            </a:r>
            <a:r>
              <a:rPr lang="ko-KR" altLang="en-US" dirty="0" smtClean="0"/>
              <a:t>임을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lg-pc\Desktop\p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645024"/>
            <a:ext cx="6894540" cy="187220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95536" y="580526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ping google.com </a:t>
            </a:r>
            <a:r>
              <a:rPr lang="ko-KR" altLang="en-US" dirty="0" smtClean="0"/>
              <a:t>로 인터넷 통신을 확인한다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ftp </a:t>
            </a:r>
            <a:r>
              <a:rPr lang="ko-KR" altLang="en-US" b="1" dirty="0" smtClean="0"/>
              <a:t>서버 구축 및 시험</a:t>
            </a:r>
            <a:endParaRPr lang="ko-KR" altLang="en-US" b="1" dirty="0"/>
          </a:p>
        </p:txBody>
      </p:sp>
      <p:pic>
        <p:nvPicPr>
          <p:cNvPr id="18434" name="Picture 2" descr="C:\Users\lg-pc\Desktop\ftp tjdfad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4176465" cy="100811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0" y="1268760"/>
            <a:ext cx="4248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Ftp</a:t>
            </a:r>
            <a:r>
              <a:rPr lang="ko-KR" altLang="en-US" sz="1600" dirty="0" smtClean="0"/>
              <a:t>설정 파일에서 </a:t>
            </a:r>
            <a:r>
              <a:rPr lang="en-US" altLang="ko-KR" sz="1600" dirty="0" smtClean="0"/>
              <a:t>ftp</a:t>
            </a:r>
            <a:r>
              <a:rPr lang="ko-KR" altLang="en-US" sz="1600" dirty="0" smtClean="0"/>
              <a:t>를 </a:t>
            </a:r>
            <a:r>
              <a:rPr lang="ko-KR" altLang="en-US" sz="1600" dirty="0" err="1" smtClean="0"/>
              <a:t>사용할수</a:t>
            </a:r>
            <a:r>
              <a:rPr lang="ko-KR" altLang="en-US" sz="1600" dirty="0" smtClean="0"/>
              <a:t> 있게 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vsftpd.conf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파일에서  </a:t>
            </a: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write_enable</a:t>
            </a:r>
            <a:r>
              <a:rPr lang="en-US" altLang="ko-KR" sz="1600" dirty="0" smtClean="0"/>
              <a:t>=YES” </a:t>
            </a:r>
            <a:r>
              <a:rPr lang="ko-KR" altLang="en-US" sz="1600" dirty="0" smtClean="0"/>
              <a:t>의 주석 제거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ftpusers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파일에서 </a:t>
            </a:r>
            <a:r>
              <a:rPr lang="en-US" altLang="ko-KR" sz="1600" dirty="0" smtClean="0"/>
              <a:t>root </a:t>
            </a:r>
            <a:r>
              <a:rPr lang="ko-KR" altLang="en-US" sz="1600" dirty="0" smtClean="0"/>
              <a:t>앞에 주석 </a:t>
            </a:r>
            <a:r>
              <a:rPr lang="en-US" altLang="ko-KR" sz="1600" dirty="0" smtClean="0"/>
              <a:t>#</a:t>
            </a:r>
            <a:r>
              <a:rPr lang="ko-KR" altLang="en-US" sz="1600" dirty="0" smtClean="0"/>
              <a:t>을 제거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service </a:t>
            </a:r>
            <a:r>
              <a:rPr lang="en-US" altLang="ko-KR" sz="1600" dirty="0" err="1" smtClean="0"/>
              <a:t>vsftpd</a:t>
            </a:r>
            <a:r>
              <a:rPr lang="en-US" altLang="ko-KR" sz="1600" dirty="0" smtClean="0"/>
              <a:t> restart </a:t>
            </a:r>
            <a:r>
              <a:rPr lang="ko-KR" altLang="en-US" sz="1600" dirty="0" smtClean="0"/>
              <a:t>명령어로 </a:t>
            </a:r>
            <a:r>
              <a:rPr lang="en-US" altLang="ko-KR" sz="1600" dirty="0" smtClean="0"/>
              <a:t>restart </a:t>
            </a:r>
            <a:r>
              <a:rPr lang="ko-KR" altLang="en-US" sz="1600" dirty="0" smtClean="0"/>
              <a:t>시킨다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err="1" smtClean="0"/>
              <a:t>알드라이브를</a:t>
            </a:r>
            <a:r>
              <a:rPr lang="ko-KR" altLang="en-US" sz="1600" dirty="0" smtClean="0"/>
              <a:t> 실행시켜 접속한다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7170" name="Picture 2" descr="C:\Users\lg-pc\Desktop\ft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3861048"/>
            <a:ext cx="4482990" cy="2633489"/>
          </a:xfrm>
          <a:prstGeom prst="rect">
            <a:avLst/>
          </a:prstGeom>
          <a:noFill/>
        </p:spPr>
      </p:pic>
      <p:pic>
        <p:nvPicPr>
          <p:cNvPr id="7171" name="Picture 3" descr="C:\Users\lg-pc\Desktop\ftp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924944"/>
            <a:ext cx="3047581" cy="36776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pnet</a:t>
            </a:r>
            <a:r>
              <a:rPr lang="ko-KR" altLang="en-US" b="1" dirty="0" smtClean="0"/>
              <a:t>용 </a:t>
            </a:r>
            <a:r>
              <a:rPr lang="en-US" altLang="ko-KR" b="1" dirty="0" smtClean="0"/>
              <a:t>team </a:t>
            </a:r>
            <a:r>
              <a:rPr lang="ko-KR" altLang="en-US" b="1" dirty="0" smtClean="0"/>
              <a:t>폴더생성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sz="2000" dirty="0" err="1" smtClean="0"/>
              <a:t>Vmware</a:t>
            </a:r>
            <a:r>
              <a:rPr lang="en-US" altLang="ko-KR" sz="2000" dirty="0" smtClean="0"/>
              <a:t> workstation 12.05 pro </a:t>
            </a:r>
            <a:r>
              <a:rPr lang="ko-KR" altLang="en-US" sz="2000" dirty="0" smtClean="0"/>
              <a:t>버전 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err="1" smtClean="0"/>
              <a:t>Ubuntu</a:t>
            </a:r>
            <a:r>
              <a:rPr lang="en-US" altLang="ko-KR" sz="2000" dirty="0" smtClean="0"/>
              <a:t> 14.04 </a:t>
            </a:r>
            <a:r>
              <a:rPr lang="ko-KR" altLang="en-US" sz="2000" dirty="0" smtClean="0"/>
              <a:t>버전 사용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Window 10 </a:t>
            </a:r>
            <a:r>
              <a:rPr lang="ko-KR" altLang="en-US" sz="2000" dirty="0" smtClean="0"/>
              <a:t>사용</a:t>
            </a:r>
            <a:endParaRPr lang="ko-KR" altLang="en-US" sz="2000" dirty="0"/>
          </a:p>
        </p:txBody>
      </p:sp>
      <p:pic>
        <p:nvPicPr>
          <p:cNvPr id="4" name="Picture 4" descr="C:\Users\lg-pc\Desktop\clone4.JPG"/>
          <p:cNvPicPr>
            <a:picLocks noChangeAspect="1" noChangeArrowheads="1"/>
          </p:cNvPicPr>
          <p:nvPr/>
        </p:nvPicPr>
        <p:blipFill>
          <a:blip r:embed="rId2" cstate="print"/>
          <a:srcRect t="3730" r="2688"/>
          <a:stretch>
            <a:fillRect/>
          </a:stretch>
        </p:blipFill>
        <p:spPr bwMode="auto">
          <a:xfrm>
            <a:off x="4139952" y="2276872"/>
            <a:ext cx="3744416" cy="34198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Clone </a:t>
            </a:r>
            <a:r>
              <a:rPr lang="ko-KR" altLang="en-US" b="1" dirty="0" smtClean="0"/>
              <a:t>생성</a:t>
            </a:r>
            <a:endParaRPr lang="ko-KR" altLang="en-US" b="1" dirty="0"/>
          </a:p>
        </p:txBody>
      </p:sp>
      <p:pic>
        <p:nvPicPr>
          <p:cNvPr id="2050" name="Picture 2" descr="C:\Users\lg-pc\Desktop\clone2.JPG"/>
          <p:cNvPicPr>
            <a:picLocks noChangeAspect="1" noChangeArrowheads="1"/>
          </p:cNvPicPr>
          <p:nvPr/>
        </p:nvPicPr>
        <p:blipFill>
          <a:blip r:embed="rId2" cstate="print"/>
          <a:srcRect r="59775" b="23348"/>
          <a:stretch>
            <a:fillRect/>
          </a:stretch>
        </p:blipFill>
        <p:spPr bwMode="auto">
          <a:xfrm>
            <a:off x="323528" y="1196752"/>
            <a:ext cx="3528392" cy="3782086"/>
          </a:xfrm>
          <a:prstGeom prst="rect">
            <a:avLst/>
          </a:prstGeom>
          <a:noFill/>
        </p:spPr>
      </p:pic>
      <p:pic>
        <p:nvPicPr>
          <p:cNvPr id="2051" name="Picture 3" descr="C:\Users\lg-pc\Desktop\clone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268760"/>
            <a:ext cx="4737085" cy="345638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3528" y="5301208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클론을 만들어주고 이름도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로 바꿔준다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</a:t>
            </a:r>
            <a:r>
              <a:rPr lang="en-US" altLang="ko-KR" dirty="0" smtClean="0"/>
              <a:t>hostname</a:t>
            </a:r>
            <a:r>
              <a:rPr lang="ko-KR" altLang="en-US" dirty="0" smtClean="0"/>
              <a:t>을 각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에 맞게 바꿔준다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각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노드에</a:t>
            </a:r>
            <a:r>
              <a:rPr lang="ko-KR" altLang="en-US" b="1" dirty="0" smtClean="0"/>
              <a:t> 장착된 </a:t>
            </a:r>
            <a:r>
              <a:rPr lang="ko-KR" altLang="en-US" b="1" dirty="0" err="1" smtClean="0"/>
              <a:t>두개의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Network Adaptor </a:t>
            </a:r>
            <a:r>
              <a:rPr lang="ko-KR" altLang="en-US" b="1" dirty="0" smtClean="0"/>
              <a:t>가 연결될 </a:t>
            </a:r>
            <a:r>
              <a:rPr lang="en-US" altLang="ko-KR" b="1" dirty="0" smtClean="0"/>
              <a:t>LAN 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55576" y="2348880"/>
          <a:ext cx="7704855" cy="29616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568285"/>
                <a:gridCol w="2568285"/>
                <a:gridCol w="2568285"/>
              </a:tblGrid>
              <a:tr h="3600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Node0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Network</a:t>
                      </a:r>
                      <a:r>
                        <a:rPr lang="en-US" altLang="ko-KR" b="0" baseline="0" dirty="0" smtClean="0"/>
                        <a:t> Adaptor0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NAT</a:t>
                      </a:r>
                      <a:endParaRPr lang="ko-KR" altLang="en-US" b="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Network</a:t>
                      </a:r>
                      <a:r>
                        <a:rPr lang="en-US" altLang="ko-KR" baseline="0" dirty="0" smtClean="0"/>
                        <a:t> Adaptor1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LAN3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Network</a:t>
                      </a:r>
                      <a:r>
                        <a:rPr lang="en-US" altLang="ko-KR" baseline="0" dirty="0" smtClean="0"/>
                        <a:t> Adaptor0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NAT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Network</a:t>
                      </a:r>
                      <a:r>
                        <a:rPr lang="en-US" altLang="ko-KR" baseline="0" dirty="0" smtClean="0"/>
                        <a:t> Adaptor1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LAN1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Network</a:t>
                      </a:r>
                      <a:r>
                        <a:rPr lang="en-US" altLang="ko-KR" baseline="0" dirty="0" smtClean="0"/>
                        <a:t> Adaptor0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LAN1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Network</a:t>
                      </a:r>
                      <a:r>
                        <a:rPr lang="en-US" altLang="ko-KR" baseline="0" dirty="0" smtClean="0"/>
                        <a:t> Adaptor1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LAN2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Network</a:t>
                      </a:r>
                      <a:r>
                        <a:rPr lang="en-US" altLang="ko-KR" baseline="0" dirty="0" smtClean="0"/>
                        <a:t> Adaptor0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LAN2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Network</a:t>
                      </a:r>
                      <a:r>
                        <a:rPr lang="en-US" altLang="ko-KR" baseline="0" dirty="0" smtClean="0"/>
                        <a:t> Adaptor1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LAN3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과제 목적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인터넷 통신과 컴퓨터 네트워크 과목에서 공부한 내용을 확인하기 위해 </a:t>
            </a:r>
            <a:r>
              <a:rPr lang="en-US" altLang="ko-KR" dirty="0" err="1" smtClean="0"/>
              <a:t>Vmware</a:t>
            </a:r>
            <a:r>
              <a:rPr lang="en-US" altLang="ko-KR" dirty="0" smtClean="0"/>
              <a:t> virtual network </a:t>
            </a:r>
            <a:r>
              <a:rPr lang="ko-KR" altLang="en-US" dirty="0" smtClean="0"/>
              <a:t>기반의 실습 네트워크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pnet</a:t>
            </a:r>
            <a:r>
              <a:rPr lang="en-US" altLang="ko-KR" dirty="0" smtClean="0"/>
              <a:t>; practical network) </a:t>
            </a:r>
            <a:r>
              <a:rPr lang="ko-KR" altLang="en-US" dirty="0" smtClean="0"/>
              <a:t>를 구축하고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구축된 </a:t>
            </a:r>
            <a:r>
              <a:rPr lang="en-US" altLang="ko-KR" dirty="0" err="1" smtClean="0"/>
              <a:t>pnet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정적 </a:t>
            </a:r>
            <a:r>
              <a:rPr lang="ko-KR" altLang="en-US" dirty="0" err="1" smtClean="0"/>
              <a:t>라우팅을</a:t>
            </a:r>
            <a:r>
              <a:rPr lang="ko-KR" altLang="en-US" dirty="0" smtClean="0"/>
              <a:t> 설정하여 </a:t>
            </a:r>
            <a:r>
              <a:rPr lang="en-US" altLang="ko-KR" dirty="0" err="1" smtClean="0"/>
              <a:t>pnet</a:t>
            </a:r>
            <a:r>
              <a:rPr lang="ko-KR" altLang="en-US" dirty="0" smtClean="0"/>
              <a:t>을 동작시키는 것을 목표로 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g-pc\Desktop\NODE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836712"/>
            <a:ext cx="2987999" cy="2865962"/>
          </a:xfrm>
          <a:prstGeom prst="rect">
            <a:avLst/>
          </a:prstGeom>
          <a:noFill/>
        </p:spPr>
      </p:pic>
      <p:pic>
        <p:nvPicPr>
          <p:cNvPr id="3075" name="Picture 3" descr="C:\Users\lg-pc\Desktop\NOD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836712"/>
            <a:ext cx="3002969" cy="288032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763688" y="6206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69269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1600" y="11663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Node0,1,2,3 </a:t>
            </a:r>
            <a:r>
              <a:rPr lang="ko-KR" altLang="en-US" b="1" dirty="0" smtClean="0"/>
              <a:t>각각의 </a:t>
            </a:r>
            <a:r>
              <a:rPr lang="en-US" altLang="ko-KR" b="1" dirty="0" smtClean="0"/>
              <a:t>virtual machine settings </a:t>
            </a:r>
            <a:r>
              <a:rPr lang="ko-KR" altLang="en-US" b="1" dirty="0" smtClean="0"/>
              <a:t>창에서 </a:t>
            </a:r>
            <a:r>
              <a:rPr lang="en-US" altLang="ko-KR" b="1" dirty="0" smtClean="0"/>
              <a:t>eth0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eth1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LAN </a:t>
            </a:r>
            <a:r>
              <a:rPr lang="ko-KR" altLang="en-US" b="1" dirty="0" smtClean="0"/>
              <a:t>연결을 다음과 같이 설정한다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pic>
        <p:nvPicPr>
          <p:cNvPr id="6146" name="Picture 2" descr="C:\Users\lg-pc\Desktop\NODE33333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861048"/>
            <a:ext cx="3029916" cy="2906167"/>
          </a:xfrm>
          <a:prstGeom prst="rect">
            <a:avLst/>
          </a:prstGeom>
          <a:noFill/>
        </p:spPr>
      </p:pic>
      <p:pic>
        <p:nvPicPr>
          <p:cNvPr id="6147" name="Picture 3" descr="C:\Users\lg-pc\Desktop\NODE2DDD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861048"/>
            <a:ext cx="2977485" cy="285587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835696" y="378904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node2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56176" y="371703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node3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pnet.init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실행 및 통신확인</a:t>
            </a:r>
            <a:endParaRPr lang="ko-KR" altLang="en-US" b="1" dirty="0"/>
          </a:p>
        </p:txBody>
      </p:sp>
      <p:pic>
        <p:nvPicPr>
          <p:cNvPr id="1026" name="Picture 2" descr="C:\Users\lg-pc\Desktop\node 1 통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924944"/>
            <a:ext cx="6552728" cy="369328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47664" y="1340768"/>
            <a:ext cx="6120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node0 </a:t>
            </a:r>
            <a:r>
              <a:rPr lang="ko-KR" altLang="en-US" dirty="0" smtClean="0"/>
              <a:t>와의 통신을 확인한다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-&gt;ping 192.168.137.8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node1 </a:t>
            </a:r>
            <a:r>
              <a:rPr lang="ko-KR" altLang="en-US" dirty="0" smtClean="0"/>
              <a:t>에서 외부와의 통신을 확인한다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-&gt;ping google.com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131840" y="3717032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03848" y="5013176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59632" y="4077072"/>
            <a:ext cx="49685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9632" y="5301208"/>
            <a:ext cx="648072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-pc\Desktop\node 2 통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780928"/>
            <a:ext cx="6616192" cy="316835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59632" y="764704"/>
            <a:ext cx="6840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node2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node1</a:t>
            </a:r>
            <a:r>
              <a:rPr lang="ko-KR" altLang="en-US" dirty="0" smtClean="0"/>
              <a:t>과의 통신을 확인한다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-&gt;ping 10.80.10.8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node2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node1 </a:t>
            </a:r>
            <a:r>
              <a:rPr lang="ko-KR" altLang="en-US" dirty="0" smtClean="0"/>
              <a:t>이 아직 라우터로 동작하지 않아서 외부통신이 불가능 하다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23928" y="3861048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g-pc\Desktop\node 3 통신.JPG"/>
          <p:cNvPicPr>
            <a:picLocks noChangeAspect="1" noChangeArrowheads="1"/>
          </p:cNvPicPr>
          <p:nvPr/>
        </p:nvPicPr>
        <p:blipFill>
          <a:blip r:embed="rId2" cstate="print"/>
          <a:srcRect r="10812"/>
          <a:stretch>
            <a:fillRect/>
          </a:stretch>
        </p:blipFill>
        <p:spPr bwMode="auto">
          <a:xfrm>
            <a:off x="1115616" y="2708920"/>
            <a:ext cx="6936766" cy="309634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15616" y="1052736"/>
            <a:ext cx="691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node3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node2 </a:t>
            </a:r>
            <a:r>
              <a:rPr lang="ko-KR" altLang="en-US" dirty="0" smtClean="0"/>
              <a:t>와의 통신을 확인한다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-&gt;ping 10.80.20.8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node3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node2 </a:t>
            </a:r>
            <a:r>
              <a:rPr lang="ko-KR" altLang="en-US" dirty="0" smtClean="0"/>
              <a:t>이 아직 라우터로 동작하지 않아서 외부통신이 불가능 하다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707904" y="3789040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우분투에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IP </a:t>
            </a:r>
            <a:r>
              <a:rPr lang="ko-KR" altLang="en-US" b="1" dirty="0" err="1" smtClean="0"/>
              <a:t>포워딩</a:t>
            </a:r>
            <a:r>
              <a:rPr lang="ko-KR" altLang="en-US" b="1" dirty="0" smtClean="0"/>
              <a:t> 활성화</a:t>
            </a:r>
            <a:endParaRPr lang="ko-KR" altLang="en-US" b="1" dirty="0"/>
          </a:p>
        </p:txBody>
      </p:sp>
      <p:pic>
        <p:nvPicPr>
          <p:cNvPr id="3076" name="Picture 4" descr="C:\Users\lg-pc\Desktop\node0 forward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88840"/>
            <a:ext cx="7376218" cy="544339"/>
          </a:xfrm>
          <a:prstGeom prst="rect">
            <a:avLst/>
          </a:prstGeom>
          <a:noFill/>
        </p:spPr>
      </p:pic>
      <p:pic>
        <p:nvPicPr>
          <p:cNvPr id="3078" name="Picture 6" descr="C:\Users\lg-pc\Desktop\node2 forward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717032"/>
            <a:ext cx="7416823" cy="527162"/>
          </a:xfrm>
          <a:prstGeom prst="rect">
            <a:avLst/>
          </a:prstGeom>
          <a:noFill/>
        </p:spPr>
      </p:pic>
      <p:pic>
        <p:nvPicPr>
          <p:cNvPr id="3079" name="Picture 7" descr="C:\Users\lg-pc\Desktop\node3 forwardi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725144"/>
            <a:ext cx="7416824" cy="51119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259632" y="5661248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sysctl</a:t>
            </a:r>
            <a:r>
              <a:rPr lang="en-US" altLang="ko-KR" dirty="0" smtClean="0"/>
              <a:t> –w net.ipv4.ip_forward=1 </a:t>
            </a:r>
            <a:r>
              <a:rPr lang="ko-KR" altLang="en-US" dirty="0" smtClean="0"/>
              <a:t>명령어로 </a:t>
            </a:r>
            <a:r>
              <a:rPr lang="ko-KR" altLang="en-US" dirty="0" err="1" smtClean="0"/>
              <a:t>포워딩</a:t>
            </a:r>
            <a:r>
              <a:rPr lang="ko-KR" altLang="en-US" dirty="0" smtClean="0"/>
              <a:t> 기능을 활성화 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80" name="Picture 8" descr="C:\Users\lg-pc\Desktop\node1포워딩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2924944"/>
            <a:ext cx="7272805" cy="52581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1268760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라우팅은</a:t>
            </a:r>
            <a:r>
              <a:rPr lang="ko-KR" altLang="en-US" dirty="0" smtClean="0"/>
              <a:t> 길을 찾는 전체적인 방법이고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포워딩은</a:t>
            </a:r>
            <a:r>
              <a:rPr lang="ko-KR" altLang="en-US" dirty="0" smtClean="0"/>
              <a:t> 각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넘겨주는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정적 </a:t>
            </a:r>
            <a:r>
              <a:rPr lang="ko-KR" altLang="en-US" b="1" dirty="0" err="1" smtClean="0"/>
              <a:t>라우팅</a:t>
            </a:r>
            <a:r>
              <a:rPr lang="ko-KR" altLang="en-US" b="1" dirty="0" smtClean="0"/>
              <a:t> 테이블 작성</a:t>
            </a:r>
            <a:endParaRPr lang="ko-KR" altLang="en-US" b="1" dirty="0"/>
          </a:p>
        </p:txBody>
      </p:sp>
      <p:pic>
        <p:nvPicPr>
          <p:cNvPr id="5126" name="Picture 6" descr="C:\Users\lg-pc\Desktop\node0 라우팅 테이블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484784"/>
            <a:ext cx="5364163" cy="1241425"/>
          </a:xfrm>
          <a:prstGeom prst="rect">
            <a:avLst/>
          </a:prstGeom>
          <a:noFill/>
        </p:spPr>
      </p:pic>
      <p:pic>
        <p:nvPicPr>
          <p:cNvPr id="5128" name="Picture 8" descr="C:\Users\lg-pc\Desktop\node1의 라우팅 테이블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780929"/>
            <a:ext cx="5342681" cy="1224136"/>
          </a:xfrm>
          <a:prstGeom prst="rect">
            <a:avLst/>
          </a:prstGeom>
          <a:noFill/>
        </p:spPr>
      </p:pic>
      <p:pic>
        <p:nvPicPr>
          <p:cNvPr id="5130" name="Picture 10" descr="C:\Users\lg-pc\Desktop\node2의 라우팅 테이블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077072"/>
            <a:ext cx="5334001" cy="1241425"/>
          </a:xfrm>
          <a:prstGeom prst="rect">
            <a:avLst/>
          </a:prstGeom>
          <a:noFill/>
        </p:spPr>
      </p:pic>
      <p:pic>
        <p:nvPicPr>
          <p:cNvPr id="5131" name="Picture 11" descr="C:\Users\lg-pc\Desktop\node3의 라우팅 테이블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9" y="5390059"/>
            <a:ext cx="5328592" cy="1218232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084168" y="234888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84168" y="364502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84168" y="49411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84168" y="623731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node3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75248" y="112474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라우팅</a:t>
            </a:r>
            <a:r>
              <a:rPr lang="ko-KR" altLang="en-US" dirty="0" smtClean="0"/>
              <a:t> 테이블은 네트워크의 전체적인 연결을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정적 </a:t>
            </a:r>
            <a:r>
              <a:rPr lang="ko-KR" altLang="en-US" b="1" dirty="0" err="1" smtClean="0"/>
              <a:t>라우팅</a:t>
            </a:r>
            <a:r>
              <a:rPr lang="ko-KR" altLang="en-US" b="1" dirty="0" smtClean="0"/>
              <a:t> 테이블 작성 순서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sz="2000" dirty="0" smtClean="0"/>
              <a:t>    1) </a:t>
            </a:r>
            <a:r>
              <a:rPr lang="ko-KR" altLang="en-US" sz="2000" dirty="0" smtClean="0"/>
              <a:t>각 </a:t>
            </a:r>
            <a:r>
              <a:rPr lang="ko-KR" altLang="en-US" sz="2000" dirty="0" err="1" smtClean="0"/>
              <a:t>노드별로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gateway</a:t>
            </a:r>
            <a:r>
              <a:rPr lang="ko-KR" altLang="en-US" sz="2000" dirty="0" smtClean="0"/>
              <a:t>를 삭제해준다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    2) vi </a:t>
            </a:r>
            <a:r>
              <a:rPr lang="en-US" altLang="ko-KR" sz="2000" dirty="0" err="1" smtClean="0"/>
              <a:t>pnet.init</a:t>
            </a:r>
            <a:r>
              <a:rPr lang="ko-KR" altLang="en-US" sz="2000" dirty="0" smtClean="0"/>
              <a:t>를 통해서 각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default </a:t>
            </a:r>
            <a:r>
              <a:rPr lang="ko-KR" altLang="en-US" sz="2000" dirty="0" smtClean="0"/>
              <a:t>루트를 추가해준다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r>
              <a:rPr lang="en-US" altLang="ko-KR" sz="2000" dirty="0" smtClean="0"/>
              <a:t>  -&gt;route  add –net 0.0.0.0 </a:t>
            </a:r>
            <a:r>
              <a:rPr lang="en-US" altLang="ko-KR" sz="2000" dirty="0" err="1" smtClean="0"/>
              <a:t>netmask</a:t>
            </a:r>
            <a:r>
              <a:rPr lang="en-US" altLang="ko-KR" sz="2000" dirty="0" smtClean="0"/>
              <a:t> 0.0.0.0. </a:t>
            </a:r>
            <a:r>
              <a:rPr lang="en-US" altLang="ko-KR" sz="2000" dirty="0" err="1" smtClean="0"/>
              <a:t>gw</a:t>
            </a:r>
            <a:r>
              <a:rPr lang="en-US" altLang="ko-KR" sz="2000" dirty="0" smtClean="0"/>
              <a:t> 192.168.137.1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    3) </a:t>
            </a:r>
            <a:r>
              <a:rPr lang="ko-KR" altLang="en-US" sz="2000" dirty="0" smtClean="0"/>
              <a:t>각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별로 </a:t>
            </a:r>
            <a:r>
              <a:rPr lang="ko-KR" altLang="en-US" sz="2000" dirty="0" err="1" smtClean="0"/>
              <a:t>라우팅</a:t>
            </a:r>
            <a:r>
              <a:rPr lang="ko-KR" altLang="en-US" sz="2000" dirty="0" smtClean="0"/>
              <a:t> 테이블 추가해준다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r>
              <a:rPr lang="en-US" altLang="ko-KR" sz="2000" dirty="0" smtClean="0"/>
              <a:t>  -&gt;route add –net </a:t>
            </a:r>
            <a:r>
              <a:rPr lang="en-US" altLang="ko-KR" sz="2000" dirty="0" err="1" smtClean="0"/>
              <a:t>x.x.x.x</a:t>
            </a:r>
            <a:r>
              <a:rPr lang="en-US" altLang="ko-KR" sz="2000" dirty="0" smtClean="0"/>
              <a:t>. </a:t>
            </a:r>
            <a:r>
              <a:rPr lang="en-US" altLang="ko-KR" sz="2000" dirty="0" err="1" smtClean="0"/>
              <a:t>netmask</a:t>
            </a:r>
            <a:r>
              <a:rPr lang="en-US" altLang="ko-KR" sz="2000" dirty="0" smtClean="0"/>
              <a:t> 255.255.255.0 </a:t>
            </a:r>
            <a:r>
              <a:rPr lang="en-US" altLang="ko-KR" sz="2000" dirty="0" err="1" smtClean="0"/>
              <a:t>gw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x.x.x.x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를 추가</a:t>
            </a:r>
            <a:endParaRPr lang="en-US" altLang="ko-KR" sz="2000" dirty="0" smtClean="0"/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    4) </a:t>
            </a:r>
            <a:r>
              <a:rPr lang="en-US" altLang="ko-KR" sz="2000" dirty="0" err="1" smtClean="0"/>
              <a:t>pnet.init</a:t>
            </a:r>
            <a:r>
              <a:rPr lang="ko-KR" altLang="en-US" sz="2000" dirty="0" smtClean="0"/>
              <a:t>에 추가한 후 </a:t>
            </a:r>
            <a:r>
              <a:rPr lang="en-US" altLang="ko-KR" sz="2000" dirty="0" err="1" smtClean="0"/>
              <a:t>sh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pnet.init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명령어를 실행해 정적 </a:t>
            </a:r>
            <a:r>
              <a:rPr lang="ko-KR" altLang="en-US" sz="2000" dirty="0" err="1" smtClean="0"/>
              <a:t>라우팅</a:t>
            </a:r>
            <a:r>
              <a:rPr lang="ko-KR" altLang="en-US" sz="2000" dirty="0" smtClean="0"/>
              <a:t> 테이블 작업이 이루어지도록 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윈도우에서 </a:t>
            </a:r>
            <a:r>
              <a:rPr lang="ko-KR" altLang="en-US" b="1" dirty="0" err="1" smtClean="0"/>
              <a:t>라우팅</a:t>
            </a:r>
            <a:r>
              <a:rPr lang="ko-KR" altLang="en-US" b="1" dirty="0" smtClean="0"/>
              <a:t> 테이블 추가</a:t>
            </a:r>
            <a:endParaRPr lang="ko-KR" altLang="en-US" b="1" dirty="0"/>
          </a:p>
        </p:txBody>
      </p:sp>
      <p:pic>
        <p:nvPicPr>
          <p:cNvPr id="4104" name="Picture 8" descr="C:\Users\lg-pc\Desktop\fffffffffffffffffffffffffffffffffffffffffffffffffffffffffffffffffffff.JPG"/>
          <p:cNvPicPr>
            <a:picLocks noChangeAspect="1" noChangeArrowheads="1"/>
          </p:cNvPicPr>
          <p:nvPr/>
        </p:nvPicPr>
        <p:blipFill>
          <a:blip r:embed="rId2" cstate="print"/>
          <a:srcRect t="62678" r="5917"/>
          <a:stretch>
            <a:fillRect/>
          </a:stretch>
        </p:blipFill>
        <p:spPr bwMode="auto">
          <a:xfrm>
            <a:off x="251520" y="1268760"/>
            <a:ext cx="4752528" cy="1629321"/>
          </a:xfrm>
          <a:prstGeom prst="rect">
            <a:avLst/>
          </a:prstGeom>
          <a:noFill/>
        </p:spPr>
      </p:pic>
      <p:pic>
        <p:nvPicPr>
          <p:cNvPr id="4105" name="Picture 9" descr="C:\Users\lg-pc\Desktop\fffffffffffffffffffffffffffffffffffffffffffffff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996952"/>
            <a:ext cx="4211960" cy="364012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427984" y="3356992"/>
            <a:ext cx="4716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cmd</a:t>
            </a:r>
            <a:r>
              <a:rPr lang="ko-KR" altLang="en-US" dirty="0" smtClean="0"/>
              <a:t>를 관리자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권한으로 열어주고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route ADD (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LAN</a:t>
            </a:r>
            <a:r>
              <a:rPr lang="ko-KR" altLang="en-US" dirty="0" smtClean="0"/>
              <a:t>의 네트워크 주소</a:t>
            </a:r>
            <a:r>
              <a:rPr lang="en-US" altLang="ko-KR" dirty="0" smtClean="0"/>
              <a:t>) MASK (</a:t>
            </a:r>
            <a:r>
              <a:rPr lang="ko-KR" altLang="en-US" dirty="0" smtClean="0"/>
              <a:t>네트워크 주소 크기를 명시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GW (gateway </a:t>
            </a:r>
            <a:r>
              <a:rPr lang="ko-KR" altLang="en-US" dirty="0" smtClean="0"/>
              <a:t>명시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pnet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동작확인</a:t>
            </a:r>
            <a:endParaRPr lang="ko-KR" altLang="en-US" b="1" dirty="0"/>
          </a:p>
        </p:txBody>
      </p:sp>
      <p:pic>
        <p:nvPicPr>
          <p:cNvPr id="6146" name="Picture 2" descr="C:\Users\lg-pc\Desktop\pne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420888"/>
            <a:ext cx="7056058" cy="31275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node0</a:t>
            </a:r>
            <a:r>
              <a:rPr lang="ko-KR" altLang="en-US" b="1" dirty="0" smtClean="0"/>
              <a:t>에서 다른 </a:t>
            </a:r>
            <a:r>
              <a:rPr lang="en-US" altLang="ko-KR" b="1" dirty="0" smtClean="0"/>
              <a:t>node</a:t>
            </a:r>
            <a:r>
              <a:rPr lang="ko-KR" altLang="en-US" b="1" dirty="0" smtClean="0"/>
              <a:t>와의 통신</a:t>
            </a:r>
            <a:endParaRPr lang="ko-KR" altLang="en-US" b="1" dirty="0"/>
          </a:p>
        </p:txBody>
      </p:sp>
      <p:pic>
        <p:nvPicPr>
          <p:cNvPr id="1026" name="Picture 2" descr="C:\Users\lg-pc\Desktop\node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628800"/>
            <a:ext cx="4937126" cy="46561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Pnet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형상도</a:t>
            </a:r>
            <a:endParaRPr lang="ko-KR" altLang="en-US" b="1" dirty="0"/>
          </a:p>
        </p:txBody>
      </p:sp>
      <p:pic>
        <p:nvPicPr>
          <p:cNvPr id="1026" name="Picture 2" descr="C:\Users\lg-pc\Desktop\실습 네트워크 형상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060848"/>
            <a:ext cx="7744309" cy="3312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node1</a:t>
            </a:r>
            <a:r>
              <a:rPr lang="ko-KR" altLang="en-US" b="1" dirty="0" smtClean="0"/>
              <a:t>에서 다른 </a:t>
            </a:r>
            <a:r>
              <a:rPr lang="en-US" altLang="ko-KR" b="1" dirty="0" smtClean="0"/>
              <a:t>node</a:t>
            </a:r>
            <a:r>
              <a:rPr lang="ko-KR" altLang="en-US" b="1" dirty="0" smtClean="0"/>
              <a:t>와의 통신</a:t>
            </a:r>
            <a:endParaRPr lang="ko-KR" altLang="en-US" dirty="0"/>
          </a:p>
        </p:txBody>
      </p:sp>
      <p:pic>
        <p:nvPicPr>
          <p:cNvPr id="2050" name="Picture 2" descr="C:\Users\lg-pc\Desktop\nod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844824"/>
            <a:ext cx="4830762" cy="4411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node2</a:t>
            </a:r>
            <a:r>
              <a:rPr lang="ko-KR" altLang="en-US" b="1" dirty="0" smtClean="0"/>
              <a:t>에서 다른 </a:t>
            </a:r>
            <a:r>
              <a:rPr lang="en-US" altLang="ko-KR" b="1" dirty="0" smtClean="0"/>
              <a:t>node</a:t>
            </a:r>
            <a:r>
              <a:rPr lang="ko-KR" altLang="en-US" b="1" dirty="0" smtClean="0"/>
              <a:t>와의 통신</a:t>
            </a:r>
            <a:endParaRPr lang="ko-KR" altLang="en-US" dirty="0"/>
          </a:p>
        </p:txBody>
      </p:sp>
      <p:pic>
        <p:nvPicPr>
          <p:cNvPr id="3074" name="Picture 2" descr="C:\Users\lg-pc\Desktop\nod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412776"/>
            <a:ext cx="4361775" cy="53131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node3</a:t>
            </a:r>
            <a:r>
              <a:rPr lang="ko-KR" altLang="en-US" b="1" dirty="0" smtClean="0"/>
              <a:t>에서 다른 </a:t>
            </a:r>
            <a:r>
              <a:rPr lang="en-US" altLang="ko-KR" b="1" dirty="0" smtClean="0"/>
              <a:t>node</a:t>
            </a:r>
            <a:r>
              <a:rPr lang="ko-KR" altLang="en-US" b="1" dirty="0" smtClean="0"/>
              <a:t>와의 통신</a:t>
            </a:r>
            <a:endParaRPr lang="ko-KR" altLang="en-US" dirty="0"/>
          </a:p>
        </p:txBody>
      </p:sp>
      <p:pic>
        <p:nvPicPr>
          <p:cNvPr id="4098" name="Picture 2" descr="C:\Users\lg-pc\Desktop\nod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340768"/>
            <a:ext cx="4615185" cy="53294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ko-KR" altLang="en-US" b="1" dirty="0" smtClean="0"/>
              <a:t>각 </a:t>
            </a:r>
            <a:r>
              <a:rPr lang="en-US" altLang="ko-KR" b="1" dirty="0" smtClean="0"/>
              <a:t>node</a:t>
            </a:r>
            <a:r>
              <a:rPr lang="ko-KR" altLang="en-US" b="1" dirty="0" smtClean="0"/>
              <a:t>의 외부와의 통신</a:t>
            </a:r>
            <a:endParaRPr lang="ko-KR" altLang="en-US" b="1" dirty="0"/>
          </a:p>
        </p:txBody>
      </p:sp>
      <p:pic>
        <p:nvPicPr>
          <p:cNvPr id="5122" name="Picture 2" descr="C:\Users\lg-pc\Desktop\node0 외부 통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052736"/>
            <a:ext cx="5184576" cy="1558352"/>
          </a:xfrm>
          <a:prstGeom prst="rect">
            <a:avLst/>
          </a:prstGeom>
          <a:noFill/>
        </p:spPr>
      </p:pic>
      <p:pic>
        <p:nvPicPr>
          <p:cNvPr id="5123" name="Picture 3" descr="C:\Users\lg-pc\Desktop\node1 외부 통신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708920"/>
            <a:ext cx="6302375" cy="1096962"/>
          </a:xfrm>
          <a:prstGeom prst="rect">
            <a:avLst/>
          </a:prstGeom>
          <a:noFill/>
        </p:spPr>
      </p:pic>
      <p:pic>
        <p:nvPicPr>
          <p:cNvPr id="5124" name="Picture 4" descr="C:\Users\lg-pc\Desktop\node2 외부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3861048"/>
            <a:ext cx="5676900" cy="1355725"/>
          </a:xfrm>
          <a:prstGeom prst="rect">
            <a:avLst/>
          </a:prstGeom>
          <a:noFill/>
        </p:spPr>
      </p:pic>
      <p:pic>
        <p:nvPicPr>
          <p:cNvPr id="5125" name="Picture 5" descr="C:\Users\lg-pc\Desktop\node3 외부영화의 통신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5301208"/>
            <a:ext cx="5261620" cy="1448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 descr="C:\Users\lg-pc\Desktop\표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2736"/>
            <a:ext cx="8081391" cy="49676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lg-pc\Desktop\ddd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8330538" cy="5184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요구등급과 그 근거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독자 수행</a:t>
            </a:r>
            <a:endParaRPr lang="en-US" altLang="ko-KR" dirty="0" smtClean="0"/>
          </a:p>
          <a:p>
            <a:r>
              <a:rPr lang="ko-KR" altLang="en-US" dirty="0" smtClean="0"/>
              <a:t>요구등급 </a:t>
            </a:r>
            <a:r>
              <a:rPr lang="en-US" altLang="ko-KR" dirty="0" smtClean="0"/>
              <a:t>A</a:t>
            </a:r>
          </a:p>
          <a:p>
            <a:r>
              <a:rPr lang="ko-KR" altLang="en-US" dirty="0" smtClean="0"/>
              <a:t>과제 요구서에 요구된 모든 과정을 다 해결했음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어려운 부분은 인터넷을 통해서 정보를 얻어 해결하였음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Vmware</a:t>
            </a:r>
            <a:r>
              <a:rPr lang="en-US" altLang="ko-KR" b="1" dirty="0" smtClean="0"/>
              <a:t> virtual network </a:t>
            </a:r>
            <a:r>
              <a:rPr lang="ko-KR" altLang="en-US" b="1" dirty="0" smtClean="0"/>
              <a:t>설정</a:t>
            </a:r>
            <a:endParaRPr lang="ko-KR" altLang="en-US" b="1" dirty="0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112430528" descr="EMB00002fc83121"/>
          <p:cNvPicPr>
            <a:picLocks noChangeAspect="1" noChangeArrowheads="1"/>
          </p:cNvPicPr>
          <p:nvPr/>
        </p:nvPicPr>
        <p:blipFill>
          <a:blip r:embed="rId2" cstate="print"/>
          <a:srcRect l="8868" t="14426" r="51302" b="48456"/>
          <a:stretch>
            <a:fillRect/>
          </a:stretch>
        </p:blipFill>
        <p:spPr bwMode="auto">
          <a:xfrm>
            <a:off x="323528" y="1412776"/>
            <a:ext cx="3436353" cy="1800200"/>
          </a:xfrm>
          <a:prstGeom prst="rect">
            <a:avLst/>
          </a:prstGeom>
          <a:noFill/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112429088" descr="EMB00002fc83123"/>
          <p:cNvPicPr>
            <a:picLocks noChangeAspect="1" noChangeArrowheads="1"/>
          </p:cNvPicPr>
          <p:nvPr/>
        </p:nvPicPr>
        <p:blipFill>
          <a:blip r:embed="rId3" cstate="print"/>
          <a:srcRect l="32121" t="17035" r="32091" b="22115"/>
          <a:stretch>
            <a:fillRect/>
          </a:stretch>
        </p:blipFill>
        <p:spPr bwMode="auto">
          <a:xfrm>
            <a:off x="2411760" y="1412776"/>
            <a:ext cx="2901950" cy="2776538"/>
          </a:xfrm>
          <a:prstGeom prst="rect">
            <a:avLst/>
          </a:prstGeom>
          <a:noFill/>
        </p:spPr>
      </p:pic>
      <p:pic>
        <p:nvPicPr>
          <p:cNvPr id="12293" name="Picture 5" descr="C:\Users\lg-pc\Desktop\인터넷 통신 과제 캡처본들\d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1412776"/>
            <a:ext cx="3239591" cy="370289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39552" y="5445224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“NAT” </a:t>
            </a:r>
            <a:r>
              <a:rPr lang="ko-KR" altLang="en-US" dirty="0" smtClean="0"/>
              <a:t>유형으로 동작하여 외부 인터넷 접속을 가능하게 해주는 </a:t>
            </a:r>
            <a:r>
              <a:rPr lang="en-US" altLang="ko-KR" dirty="0" smtClean="0"/>
              <a:t>VMnet8</a:t>
            </a:r>
            <a:r>
              <a:rPr lang="ko-KR" altLang="en-US" dirty="0" smtClean="0"/>
              <a:t>에 대해서 </a:t>
            </a:r>
            <a:r>
              <a:rPr lang="en-US" altLang="ko-KR" dirty="0" smtClean="0"/>
              <a:t>NAT </a:t>
            </a:r>
            <a:r>
              <a:rPr lang="ko-KR" altLang="en-US" dirty="0" smtClean="0"/>
              <a:t>환경에 대한 설정 작업을 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36096" y="2060848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83768" y="3789040"/>
            <a:ext cx="20162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83768" y="3068960"/>
            <a:ext cx="122413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호스트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윈도</a:t>
            </a:r>
            <a:r>
              <a:rPr lang="en-US" altLang="ko-KR" b="1" dirty="0" smtClean="0"/>
              <a:t>10)</a:t>
            </a:r>
            <a:r>
              <a:rPr lang="ko-KR" altLang="en-US" b="1" dirty="0" smtClean="0"/>
              <a:t>의 인터넷 공유</a:t>
            </a:r>
            <a:endParaRPr lang="ko-KR" altLang="en-US" b="1" dirty="0"/>
          </a:p>
        </p:txBody>
      </p:sp>
      <p:pic>
        <p:nvPicPr>
          <p:cNvPr id="11265" name="Picture 1" descr="C:\Users\lg-pc\Desktop\인터넷 통신 과제 캡처본들\22.JPG"/>
          <p:cNvPicPr>
            <a:picLocks noChangeAspect="1" noChangeArrowheads="1"/>
          </p:cNvPicPr>
          <p:nvPr/>
        </p:nvPicPr>
        <p:blipFill>
          <a:blip r:embed="rId2" cstate="print"/>
          <a:srcRect l="26539" t="14701"/>
          <a:stretch>
            <a:fillRect/>
          </a:stretch>
        </p:blipFill>
        <p:spPr bwMode="auto">
          <a:xfrm>
            <a:off x="4716016" y="1412776"/>
            <a:ext cx="4248472" cy="2782953"/>
          </a:xfrm>
          <a:prstGeom prst="rect">
            <a:avLst/>
          </a:prstGeom>
          <a:noFill/>
        </p:spPr>
      </p:pic>
      <p:pic>
        <p:nvPicPr>
          <p:cNvPr id="11267" name="Picture 3" descr="C:\Users\lg-pc\Desktop\인터넷 통신 과제 캡처본들\11.JPG"/>
          <p:cNvPicPr>
            <a:picLocks noChangeAspect="1" noChangeArrowheads="1"/>
          </p:cNvPicPr>
          <p:nvPr/>
        </p:nvPicPr>
        <p:blipFill>
          <a:blip r:embed="rId3" cstate="print"/>
          <a:srcRect r="9211" b="2083"/>
          <a:stretch>
            <a:fillRect/>
          </a:stretch>
        </p:blipFill>
        <p:spPr bwMode="auto">
          <a:xfrm>
            <a:off x="107504" y="1340768"/>
            <a:ext cx="4608512" cy="288032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11560" y="479715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사설망인</a:t>
            </a:r>
            <a:r>
              <a:rPr lang="en-US" altLang="ko-KR" dirty="0"/>
              <a:t> </a:t>
            </a:r>
            <a:r>
              <a:rPr lang="en-US" altLang="ko-KR" dirty="0" err="1" smtClean="0"/>
              <a:t>pnet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외부 인터넷으로의 통신을 위해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공유 기능을 사용해야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99792" y="2276872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956376" y="3717032"/>
            <a:ext cx="100811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방화벽 설정</a:t>
            </a:r>
            <a:endParaRPr lang="ko-KR" altLang="en-US" b="1" dirty="0"/>
          </a:p>
        </p:txBody>
      </p:sp>
      <p:pic>
        <p:nvPicPr>
          <p:cNvPr id="10241" name="Picture 1" descr="C:\Users\lg-pc\Desktop\방화벽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844824"/>
            <a:ext cx="7077546" cy="4077404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2411760" y="4365104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LAN </a:t>
            </a:r>
            <a:r>
              <a:rPr lang="ko-KR" altLang="en-US" b="1" dirty="0" smtClean="0"/>
              <a:t>카드 추가</a:t>
            </a:r>
            <a:endParaRPr lang="ko-KR" altLang="en-US" b="1" dirty="0"/>
          </a:p>
        </p:txBody>
      </p:sp>
      <p:pic>
        <p:nvPicPr>
          <p:cNvPr id="9217" name="Picture 1" descr="C:\Users\lg-pc\Desktop\인터넷 통신 과제 캡처본들\lan카드 추가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4715441" cy="4519215"/>
          </a:xfrm>
          <a:prstGeom prst="rect">
            <a:avLst/>
          </a:prstGeom>
          <a:noFill/>
        </p:spPr>
      </p:pic>
      <p:pic>
        <p:nvPicPr>
          <p:cNvPr id="9218" name="Picture 2" descr="C:\Users\lg-pc\Desktop\인터넷 통신 과제 캡처본들\lan카드 추가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988840"/>
            <a:ext cx="3802063" cy="351313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11560" y="5877272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pnet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형상도에서</a:t>
            </a:r>
            <a:r>
              <a:rPr lang="ko-KR" altLang="en-US" sz="1600" dirty="0" smtClean="0"/>
              <a:t> 모든 </a:t>
            </a:r>
            <a:r>
              <a:rPr lang="ko-KR" altLang="en-US" sz="1600" dirty="0" err="1" smtClean="0"/>
              <a:t>노드는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두개의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LAN</a:t>
            </a:r>
            <a:r>
              <a:rPr lang="ko-KR" altLang="en-US" sz="1600" dirty="0" smtClean="0"/>
              <a:t>카드를 장착하므로 만들어준다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Network Adapter2</a:t>
            </a:r>
            <a:r>
              <a:rPr lang="ko-KR" altLang="en-US" sz="1600" dirty="0" smtClean="0"/>
              <a:t>를 만들어 주게 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그 다음 과정은 </a:t>
            </a:r>
            <a:r>
              <a:rPr lang="ko-KR" altLang="en-US" sz="1600" dirty="0" err="1" smtClean="0"/>
              <a:t>우분투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가상머신을</a:t>
            </a:r>
            <a:r>
              <a:rPr lang="ko-KR" altLang="en-US" sz="1600" dirty="0" smtClean="0"/>
              <a:t> 생성해준다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1763688" y="5229200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07704" y="3212976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Root </a:t>
            </a:r>
            <a:r>
              <a:rPr lang="ko-KR" altLang="en-US" b="1" dirty="0" smtClean="0"/>
              <a:t>계정 생성 및 계정 로그인</a:t>
            </a:r>
            <a:endParaRPr lang="ko-KR" altLang="en-US" b="1" dirty="0"/>
          </a:p>
        </p:txBody>
      </p:sp>
      <p:pic>
        <p:nvPicPr>
          <p:cNvPr id="8193" name="Picture 1" descr="C:\Users\lg-pc\Desktop\인터넷 통신 과제 캡처본들\1.JPG"/>
          <p:cNvPicPr>
            <a:picLocks noChangeAspect="1" noChangeArrowheads="1"/>
          </p:cNvPicPr>
          <p:nvPr/>
        </p:nvPicPr>
        <p:blipFill>
          <a:blip r:embed="rId2" cstate="print"/>
          <a:srcRect l="20254" t="52438" r="60256" b="38112"/>
          <a:stretch>
            <a:fillRect/>
          </a:stretch>
        </p:blipFill>
        <p:spPr bwMode="auto">
          <a:xfrm>
            <a:off x="395537" y="1700808"/>
            <a:ext cx="5040560" cy="1374698"/>
          </a:xfrm>
          <a:prstGeom prst="rect">
            <a:avLst/>
          </a:prstGeom>
          <a:noFill/>
        </p:spPr>
      </p:pic>
      <p:pic>
        <p:nvPicPr>
          <p:cNvPr id="8194" name="Picture 2" descr="C:\Users\lg-pc\Desktop\루트 계정 로그인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293096"/>
            <a:ext cx="6696744" cy="135788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5536" y="342900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 root</a:t>
            </a:r>
            <a:r>
              <a:rPr lang="ko-KR" altLang="en-US" dirty="0" smtClean="0"/>
              <a:t>로 계정을 생성한다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594928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u</a:t>
            </a:r>
            <a:r>
              <a:rPr lang="en-US" altLang="ko-KR" dirty="0" smtClean="0"/>
              <a:t> root</a:t>
            </a:r>
            <a:r>
              <a:rPr lang="ko-KR" altLang="en-US" dirty="0" smtClean="0"/>
              <a:t>로 계정 로그인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Hostname </a:t>
            </a:r>
            <a:r>
              <a:rPr lang="ko-KR" altLang="en-US" b="1" dirty="0" smtClean="0"/>
              <a:t>등록 및 확인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19256" cy="604664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ko-KR" sz="2000" dirty="0" smtClean="0"/>
              <a:t>Hostname</a:t>
            </a:r>
            <a:r>
              <a:rPr lang="ko-KR" altLang="en-US" sz="2000" dirty="0" smtClean="0"/>
              <a:t>을</a:t>
            </a:r>
            <a:r>
              <a:rPr lang="en-US" altLang="ko-KR" sz="2000" dirty="0" smtClean="0"/>
              <a:t> node0</a:t>
            </a:r>
            <a:r>
              <a:rPr lang="ko-KR" altLang="en-US" sz="2000" dirty="0" smtClean="0"/>
              <a:t>로 바꾸어준다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r>
              <a:rPr lang="en-US" altLang="ko-KR" sz="2000" dirty="0" smtClean="0"/>
              <a:t>-&gt;hostname </a:t>
            </a:r>
            <a:r>
              <a:rPr lang="ko-KR" altLang="en-US" sz="2000" dirty="0" smtClean="0"/>
              <a:t>명령어로 호스트를 </a:t>
            </a:r>
            <a:r>
              <a:rPr lang="ko-KR" altLang="en-US" sz="2000" dirty="0" err="1" smtClean="0"/>
              <a:t>확인할수</a:t>
            </a:r>
            <a:r>
              <a:rPr lang="ko-KR" altLang="en-US" sz="2000" dirty="0" smtClean="0"/>
              <a:t>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7170" name="Picture 2" descr="C:\Users\lg-pc\Desktop\인터넷 통신 과제 캡처본들\hostname.jpg"/>
          <p:cNvPicPr>
            <a:picLocks noChangeAspect="1" noChangeArrowheads="1"/>
          </p:cNvPicPr>
          <p:nvPr/>
        </p:nvPicPr>
        <p:blipFill>
          <a:blip r:embed="rId2" cstate="print"/>
          <a:srcRect t="46859"/>
          <a:stretch>
            <a:fillRect/>
          </a:stretch>
        </p:blipFill>
        <p:spPr bwMode="auto">
          <a:xfrm>
            <a:off x="395536" y="2204864"/>
            <a:ext cx="6749407" cy="2016224"/>
          </a:xfrm>
          <a:prstGeom prst="rect">
            <a:avLst/>
          </a:prstGeom>
          <a:noFill/>
        </p:spPr>
      </p:pic>
      <p:pic>
        <p:nvPicPr>
          <p:cNvPr id="7171" name="Picture 3" descr="C:\Users\lg-pc\Desktop\ddddd.JPG"/>
          <p:cNvPicPr>
            <a:picLocks noChangeAspect="1" noChangeArrowheads="1"/>
          </p:cNvPicPr>
          <p:nvPr/>
        </p:nvPicPr>
        <p:blipFill>
          <a:blip r:embed="rId3" cstate="print"/>
          <a:srcRect r="20546" b="46454"/>
          <a:stretch>
            <a:fillRect/>
          </a:stretch>
        </p:blipFill>
        <p:spPr bwMode="auto">
          <a:xfrm>
            <a:off x="4139952" y="4365104"/>
            <a:ext cx="4802934" cy="208823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4355976" y="5013176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552" y="4941168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/etc/hosts </a:t>
            </a:r>
            <a:r>
              <a:rPr lang="ko-KR" altLang="en-US" dirty="0" smtClean="0"/>
              <a:t>파일에 </a:t>
            </a:r>
            <a:r>
              <a:rPr lang="en-US" altLang="ko-KR" dirty="0" smtClean="0"/>
              <a:t>‘127.0.0.1 node0’ </a:t>
            </a:r>
            <a:r>
              <a:rPr lang="ko-KR" altLang="en-US" dirty="0" smtClean="0"/>
              <a:t>줄을 삽입하여 새로운 호스트 네임인 </a:t>
            </a:r>
            <a:r>
              <a:rPr lang="en-US" altLang="ko-KR" dirty="0" smtClean="0"/>
              <a:t>“node0”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해석 되도록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772</Words>
  <Application>Microsoft Office PowerPoint</Application>
  <PresentationFormat>화면 슬라이드 쇼(4:3)</PresentationFormat>
  <Paragraphs>150</Paragraphs>
  <Slides>36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인터넷 통신 과제1 보고서</vt:lpstr>
      <vt:lpstr>과제 목적</vt:lpstr>
      <vt:lpstr>Pnet 형상도</vt:lpstr>
      <vt:lpstr>Vmware virtual network 설정</vt:lpstr>
      <vt:lpstr>호스트(윈도10)의 인터넷 공유</vt:lpstr>
      <vt:lpstr>방화벽 설정</vt:lpstr>
      <vt:lpstr>LAN 카드 추가</vt:lpstr>
      <vt:lpstr>Root 계정 생성 및 계정 로그인</vt:lpstr>
      <vt:lpstr>Hostname 등록 및 확인</vt:lpstr>
      <vt:lpstr>pnet.init의 흐름도</vt:lpstr>
      <vt:lpstr>pnet.init 작성</vt:lpstr>
      <vt:lpstr>pnet.init 작성</vt:lpstr>
      <vt:lpstr>쉘 스크립트 자동 실행</vt:lpstr>
      <vt:lpstr>네트워크 동작 확인</vt:lpstr>
      <vt:lpstr>네트워크 동작 확인2</vt:lpstr>
      <vt:lpstr>ftp 서버 구축 및 시험</vt:lpstr>
      <vt:lpstr>pnet용 team 폴더생성</vt:lpstr>
      <vt:lpstr>Clone 생성</vt:lpstr>
      <vt:lpstr>각 노드에 장착된 두개의 Network Adaptor 가 연결될 LAN </vt:lpstr>
      <vt:lpstr>슬라이드 20</vt:lpstr>
      <vt:lpstr>pnet.init 실행 및 통신확인</vt:lpstr>
      <vt:lpstr>슬라이드 22</vt:lpstr>
      <vt:lpstr>슬라이드 23</vt:lpstr>
      <vt:lpstr>우분투에 IP 포워딩 활성화</vt:lpstr>
      <vt:lpstr>정적 라우팅 테이블 작성</vt:lpstr>
      <vt:lpstr>정적 라우팅 테이블 작성 순서</vt:lpstr>
      <vt:lpstr>윈도우에서 라우팅 테이블 추가</vt:lpstr>
      <vt:lpstr>pnet 동작확인</vt:lpstr>
      <vt:lpstr>node0에서 다른 node와의 통신</vt:lpstr>
      <vt:lpstr>node1에서 다른 node와의 통신</vt:lpstr>
      <vt:lpstr>node2에서 다른 node와의 통신</vt:lpstr>
      <vt:lpstr>node3에서 다른 node와의 통신</vt:lpstr>
      <vt:lpstr>각 node의 외부와의 통신</vt:lpstr>
      <vt:lpstr>슬라이드 34</vt:lpstr>
      <vt:lpstr>슬라이드 35</vt:lpstr>
      <vt:lpstr>요구등급과 그 근거</vt:lpstr>
    </vt:vector>
  </TitlesOfParts>
  <Company>LG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인터넷 통신 과제</dc:title>
  <dc:creator>lg-pc</dc:creator>
  <cp:lastModifiedBy>lg-pc</cp:lastModifiedBy>
  <cp:revision>130</cp:revision>
  <dcterms:created xsi:type="dcterms:W3CDTF">2017-05-11T10:23:49Z</dcterms:created>
  <dcterms:modified xsi:type="dcterms:W3CDTF">2017-05-13T08:04:28Z</dcterms:modified>
</cp:coreProperties>
</file>